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74" r:id="rId5"/>
    <p:sldId id="275" r:id="rId6"/>
    <p:sldId id="263" r:id="rId7"/>
    <p:sldId id="282" r:id="rId8"/>
    <p:sldId id="281" r:id="rId9"/>
    <p:sldId id="280" r:id="rId10"/>
    <p:sldId id="279" r:id="rId11"/>
    <p:sldId id="264" r:id="rId12"/>
    <p:sldId id="266" r:id="rId13"/>
    <p:sldId id="268" r:id="rId14"/>
    <p:sldId id="265" r:id="rId15"/>
    <p:sldId id="272" r:id="rId16"/>
    <p:sldId id="283" r:id="rId17"/>
    <p:sldId id="284" r:id="rId18"/>
    <p:sldId id="28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6" autoAdjust="0"/>
    <p:restoredTop sz="91119" autoAdjust="0"/>
  </p:normalViewPr>
  <p:slideViewPr>
    <p:cSldViewPr>
      <p:cViewPr>
        <p:scale>
          <a:sx n="68" d="100"/>
          <a:sy n="68" d="100"/>
        </p:scale>
        <p:origin x="-2874" y="-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577" y="476672"/>
            <a:ext cx="7772400" cy="237203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Народная дружина муниципального образования Локтевский район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Алтайского края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KDN\Desktop\дружинники\ФОТО\награждение 13.04.2022\WhatsApp Image 2022-11-18 at 13.23.4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48708"/>
            <a:ext cx="669674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04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251">
        <p:circle/>
      </p:transition>
    </mc:Choice>
    <mc:Fallback xmlns="">
      <p:transition spd="slow" advTm="4251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816424" cy="1786209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Праздничный парад </a:t>
            </a:r>
            <a:r>
              <a:rPr lang="ru-RU" sz="4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09 мая 2023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564904"/>
            <a:ext cx="5112568" cy="37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6777"/>
            <a:ext cx="3600400" cy="50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47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839">
        <p:circle/>
      </p:transition>
    </mc:Choice>
    <mc:Fallback xmlns="">
      <p:transition spd="slow" advTm="1839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420888"/>
            <a:ext cx="3816424" cy="288032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патрулирование с сотрудниками ОМВД России по Локтевскому району на День города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25129"/>
            <a:ext cx="4680520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6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44">
        <p:circle/>
      </p:transition>
    </mc:Choice>
    <mc:Fallback xmlns="">
      <p:transition spd="slow" advTm="2244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дружинники\ФОТО\2023\лето\16946553712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116632"/>
            <a:ext cx="4917232" cy="20882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Рейды по безопасности на водных объектах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User\Desktop\дружинники\ФОТО\2023\лето\16946553711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24944"/>
            <a:ext cx="499255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37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320">
        <p:circle/>
      </p:transition>
    </mc:Choice>
    <mc:Fallback xmlns="">
      <p:transition spd="slow" advTm="332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\Desktop\дружинники\ФОТО\2023\лето\16946553711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Рейды по безопасности на водных объектах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дружинники\ФОТО\2023\лето\16946553713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3528392" cy="470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0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536">
        <p:circle/>
      </p:transition>
    </mc:Choice>
    <mc:Fallback xmlns="">
      <p:transition spd="slow" advTm="3536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дружинники\ФОТО\2023\Малыш\16987200923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345638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157192"/>
            <a:ext cx="3970784" cy="12961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Операция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Малыш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дружинники\ФОТО\2023\Малыш\16987200923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48680"/>
            <a:ext cx="3159447" cy="574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01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818">
        <p:circle/>
      </p:transition>
    </mc:Choice>
    <mc:Fallback xmlns="">
      <p:transition spd="slow" advTm="3818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ружинники\ФОТО\2023\лето\16946553708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1484784"/>
            <a:ext cx="2592288" cy="506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032448" cy="121014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Выборы 2023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\Desktop\дружинники\ФОТО\2023\лето\16946553708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3168352" cy="506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50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631">
        <p:circle/>
      </p:transition>
    </mc:Choice>
    <mc:Fallback xmlns="">
      <p:transition spd="slow" advTm="2631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дружинники\ФОТО\2023\10.11.2023\WhatsApp Image 2023-11-10 at 19.57.0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8" y="1628800"/>
            <a:ext cx="4592746" cy="353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Награждение  членов Народной дружины благодарственными письмами ОМВД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Локтевскому району</a:t>
            </a:r>
            <a:endParaRPr lang="ru-RU" dirty="0"/>
          </a:p>
        </p:txBody>
      </p:sp>
      <p:pic>
        <p:nvPicPr>
          <p:cNvPr id="3075" name="Picture 3" descr="C:\Users\User\Desktop\дружинники\ФОТО\2023\10.11.2023\WhatsApp Image 2023-11-10 at 19.57.03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80787"/>
            <a:ext cx="4176464" cy="369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57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дружинники\ФОТО\2023\10.11.2023\WhatsApp Image 2023-11-10 at 20.16.13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2204864"/>
            <a:ext cx="7563376" cy="406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Награждение  членов Народной дружины благодарственными письмами </a:t>
            </a:r>
            <a:r>
              <a:rPr 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ОМВД </a:t>
            </a:r>
            <a:r>
              <a:rPr 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Локтевскому району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1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дружинники\ФОТО\2023\10.11.2023\WhatsApp Image 2023-11-13 at 14.43.33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1196752"/>
            <a:ext cx="367240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72816"/>
            <a:ext cx="5004048" cy="496855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Народной дружины муниципального образования </a:t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Локтевский район</a:t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Глушко Ольга Валентиновна</a:t>
            </a:r>
            <a:br>
              <a:rPr lang="ru-RU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 2023 году отмечена Благодарственным письмом начальника </a:t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МВД России по Алтайскому краю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08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348880"/>
            <a:ext cx="8229600" cy="439248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Одно слово широкой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душою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Охватило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сотни идейных людей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Кто-то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был и останется рядом с тобою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все навсегда останутся с ней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иссякая, питает волшебная жила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сотни умов, миллионы идей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слово простое-простое – Дружина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 много стоит за нею людей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4697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25">
        <p:circle/>
      </p:transition>
    </mc:Choice>
    <mc:Fallback xmlns="">
      <p:transition spd="slow" advTm="802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Народная дружина муниципального образования Локтевский район внесена в региональный реестр народных дружин и общественных объединений правоохранительной направленности 03.02.2015 года за № 76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80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978">
        <p:circle/>
      </p:transition>
    </mc:Choice>
    <mc:Fallback xmlns="">
      <p:transition spd="slow" advTm="3978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787088"/>
              </p:ext>
            </p:extLst>
          </p:nvPr>
        </p:nvGraphicFramePr>
        <p:xfrm>
          <a:off x="395536" y="1052736"/>
          <a:ext cx="8229600" cy="5528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2408"/>
                <a:gridCol w="4557192"/>
              </a:tblGrid>
              <a:tr h="565669"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Председатель координирующего штаба      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Пилипас Е.А.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заместитель главы Администрации района по социальным вопросам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8591"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Заместитель председателя координирующего штаба:</a:t>
                      </a:r>
                    </a:p>
                    <a:p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Коломыц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А.С.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заместитель начальника полиции по охране общественного порядка ОМВД России по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Локтевскому району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3278"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Секретарь координирующего</a:t>
                      </a: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штаба: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Глушко О.В.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главный специалист юридического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отдела Администрации района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27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Члены координирующего штаба: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2746"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Бобешко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А.А.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начальник ОМВД России по Локтевскому району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85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Рудич И.Ю.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командир народной дружины муниципального образования Локтевский район, ответственный секретарь КДН и ЗП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566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Чащин Б.А.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депутат Локтевского районного Совета депутатов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Алтайского края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566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Четыркин Е.В.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руководитель кадетских классов МБОУ «СОШ № 2», начальник штаба «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Юнармии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школы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1615"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Шкарлетова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С.А.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начальник КГКУ «Управление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социальной защиты населения по Локтевскому району»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Состав координирующего штаба добровольной народной дружины муниципального образования Локтевский район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08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116">
        <p:circle/>
      </p:transition>
    </mc:Choice>
    <mc:Fallback xmlns="">
      <p:transition spd="slow" advTm="3116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674167"/>
              </p:ext>
            </p:extLst>
          </p:nvPr>
        </p:nvGraphicFramePr>
        <p:xfrm>
          <a:off x="107504" y="620689"/>
          <a:ext cx="8928992" cy="6280906"/>
        </p:xfrm>
        <a:graphic>
          <a:graphicData uri="http://schemas.openxmlformats.org/drawingml/2006/table">
            <a:tbl>
              <a:tblPr/>
              <a:tblGrid>
                <a:gridCol w="336913"/>
                <a:gridCol w="7703243"/>
                <a:gridCol w="888836"/>
              </a:tblGrid>
              <a:tr h="542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 п/п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1" marR="23861" marT="39256" marB="392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Критерий оценки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1" marR="23861" marT="39256" marB="392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Значение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1" marR="23861" marT="39256" marB="392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1" marR="23861" marT="39256" marB="392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Участие народной дружины в мероприятиях по охране общественного порядка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1" marR="23861" marT="39256" marB="392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1" marR="23861" marT="39256" marB="392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1" marR="23861" marT="39256" marB="392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Участие народной дружины в охране общественного порядка при проведении спортивных, культурно-зрелищных и иных массовых мероприятий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1" marR="23861" marT="39256" marB="392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1" marR="23861" marT="39256" marB="392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4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1" marR="23861" marT="39256" marB="392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Участие народной дружины в работе координационных, консультативных, экспертных и совещательных органов (советов, комиссий) по вопросам охраны общественного порядка, создаваемых в органах внутренних дел (полиции) и иных правоохранительных органах, по их приглашению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1" marR="23861" marT="39256" marB="392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1" marR="23861" marT="39256" marB="392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1" marR="23861" marT="39256" marB="392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дней выхода народной дружины на мероприятия по оказанию помощи органам внутренних дел (полиции) и иным правоохранительным органам в поиске лиц, пропавших без вести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1" marR="23861" marT="39256" marB="392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1" marR="23861" marT="39256" marB="392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1" marR="23861" marT="39256" marB="392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Участие народной дружины в установлении местонахождения лиц, пропавших без вести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1" marR="23861" marT="39256" marB="392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1" marR="23861" marT="39256" marB="392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1" marR="23861" marT="39256" marB="392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Участие народной дружины в пресечении административных правонарушений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1" marR="23861" marT="39256" marB="392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1" marR="23861" marT="39256" marB="392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1" marR="23861" marT="39256" marB="392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Участие народной дружины в раскрытии преступлений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1" marR="23861" marT="39256" marB="392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1" marR="23861" marT="39256" marB="392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1" marR="23861" marT="39256" marB="392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Участие народной дружины в противодействии незаконному обороту наркотических веществ, алкогольной и спиртосодержащей продукции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1" marR="23861" marT="39256" marB="392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1" marR="23861" marT="39256" marB="392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1" marR="23861" marT="39256" marB="392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Участие народной дружины совместно с сотрудниками полиции в проверках по месту жительства лиц, состоящих на профилактическом учете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1" marR="23861" marT="39256" marB="392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1" marR="23861" marT="39256" marB="392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1" marR="23861" marT="39256" marB="392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Участие в освещении деятельности народной дружины в средствах массовой информации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1" marR="23861" marT="39256" marB="392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1" marR="23861" marT="39256" marB="392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1" marR="23861" marT="39256" marB="392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членов народной дружины, принимавших участие в мероприятиях по охране общественного порядка, в общем числе членов народной дружины в текущем году/прошлом году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1" marR="23861" marT="39256" marB="392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60/63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1" marR="23861" marT="39256" marB="392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sz="31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31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800" b="1" dirty="0" smtClean="0">
                <a:latin typeface="Times New Roman"/>
                <a:ea typeface="Times New Roman"/>
                <a:cs typeface="Times New Roman"/>
              </a:rPr>
              <a:t>ИТОГИ</a:t>
            </a:r>
            <a:r>
              <a:rPr lang="ru-RU" sz="1800" b="1" dirty="0">
                <a:ea typeface="Calibri"/>
                <a:cs typeface="Times New Roman"/>
              </a:rPr>
              <a:t/>
            </a:r>
            <a:br>
              <a:rPr lang="ru-RU" sz="1800" b="1" dirty="0">
                <a:ea typeface="Calibri"/>
                <a:cs typeface="Times New Roman"/>
              </a:rPr>
            </a:b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ДЕЯТЕЛЬНОСТИ НАРОДНОЙ ДРУЖИНЫ</a:t>
            </a:r>
            <a:r>
              <a:rPr lang="ru-RU" b="1" dirty="0">
                <a:ea typeface="Calibri"/>
                <a:cs typeface="Times New Roman"/>
              </a:rPr>
              <a:t/>
            </a:r>
            <a:br>
              <a:rPr lang="ru-RU" b="1" dirty="0">
                <a:ea typeface="Calibri"/>
                <a:cs typeface="Times New Roman"/>
              </a:rPr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84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22">
        <p:circle/>
      </p:transition>
    </mc:Choice>
    <mc:Fallback xmlns="">
      <p:transition spd="slow" advTm="302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743489"/>
              </p:ext>
            </p:extLst>
          </p:nvPr>
        </p:nvGraphicFramePr>
        <p:xfrm>
          <a:off x="467544" y="620687"/>
          <a:ext cx="8352928" cy="5993476"/>
        </p:xfrm>
        <a:graphic>
          <a:graphicData uri="http://schemas.openxmlformats.org/drawingml/2006/table">
            <a:tbl>
              <a:tblPr/>
              <a:tblGrid>
                <a:gridCol w="4469890"/>
                <a:gridCol w="3883038"/>
              </a:tblGrid>
              <a:tr h="9886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народной дружины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Народная дружина муниципального образования Локтевский район Алтайского края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Дата создания народной дружины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29.10.2014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7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Зарегистрирована решением о создании народной дружины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29.10.2014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86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Дата внесения в региональный реестр народных дружин и общественных объединений правоохранительной направленности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03.02.2015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7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народных дружинников в общественном объединении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2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Место постоянной дислокации, почтовый адрес, телефон народной дружины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Алтайский край, Локтевский район, г. Горняк, ул. Пионерская, 8, 658420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2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Фамилия, имя, отчество (при наличии) командира (заместителя командира) народной дружины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Рудич Ирина Юрьевна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2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Численность населения на закрепленной территории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19707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040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Анкета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4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852">
        <p:circle/>
      </p:transition>
    </mc:Choice>
    <mc:Fallback xmlns="">
      <p:transition spd="slow" advTm="285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дружинники\ФОТО\2023\награждение дружинников\16806606676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1628800"/>
            <a:ext cx="6624735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>
            <a:noAutofit/>
          </a:bodyPr>
          <a:lstStyle/>
          <a:p>
            <a:pPr indent="457200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Награждение дружинников  благодарственными письмами главы Локтевского района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57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18">
        <p:circle/>
      </p:transition>
    </mc:Choice>
    <mc:Fallback xmlns="">
      <p:transition spd="slow" advTm="3018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ружинники\ФОТО\2023\10.11.2023\WhatsApp Image 2023-11-10 at 20.15.18 (1)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4320480" cy="41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Вручение удостоверений народного дружинника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User\Desktop\дружинники\ФОТО\2023\10.11.2023\WhatsApp Image 2023-11-10 at 20.15.18 (3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231" y="2636912"/>
            <a:ext cx="4448266" cy="403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10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ружинники\ФОТО\2023\10.11.2023\WhatsApp Image 2023-11-10 at 20.15.18 (2)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4248472" cy="420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Вручение удостоверений народного дружинника</a:t>
            </a:r>
            <a:endParaRPr lang="ru-RU" dirty="0"/>
          </a:p>
        </p:txBody>
      </p:sp>
      <p:pic>
        <p:nvPicPr>
          <p:cNvPr id="2051" name="Picture 3" descr="C:\Users\User\Desktop\дружинники\ФОТО\2023\10.11.2023\WhatsApp Image 2023-11-10 at 20.15.18 (4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73" y="2348880"/>
            <a:ext cx="4248472" cy="419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54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640960" cy="1368152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Праздничный парад</a:t>
            </a:r>
            <a:b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09 мая 2023</a:t>
            </a:r>
            <a:endParaRPr lang="ru-RU" sz="4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48072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28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536">
        <p:circle/>
      </p:transition>
    </mc:Choice>
    <mc:Fallback xmlns="">
      <p:transition spd="slow" advTm="2536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739</TotalTime>
  <Words>607</Words>
  <Application>Microsoft Office PowerPoint</Application>
  <PresentationFormat>Экран (4:3)</PresentationFormat>
  <Paragraphs>98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Народная дружина муниципального образования Локтевский район Алтайского края</vt:lpstr>
      <vt:lpstr>Презентация PowerPoint</vt:lpstr>
      <vt:lpstr>Состав координирующего штаба добровольной народной дружины муниципального образования Локтевский район </vt:lpstr>
      <vt:lpstr> ИТОГИ ДЕЯТЕЛЬНОСТИ НАРОДНОЙ ДРУЖИНЫ </vt:lpstr>
      <vt:lpstr>Анкета</vt:lpstr>
      <vt:lpstr>Награждение дружинников  благодарственными письмами главы Локтевского района</vt:lpstr>
      <vt:lpstr>Вручение удостоверений народного дружинника</vt:lpstr>
      <vt:lpstr>Вручение удостоверений народного дружинника</vt:lpstr>
      <vt:lpstr>Праздничный парад  09 мая 2023</vt:lpstr>
      <vt:lpstr>Праздничный парад  09 мая 2023</vt:lpstr>
      <vt:lpstr>Презентация PowerPoint</vt:lpstr>
      <vt:lpstr>Рейды по безопасности на водных объектах</vt:lpstr>
      <vt:lpstr>Рейды по безопасности на водных объектах</vt:lpstr>
      <vt:lpstr>Операция «Малыш»</vt:lpstr>
      <vt:lpstr>Выборы 2023</vt:lpstr>
      <vt:lpstr>Награждение  членов Народной дружины благодарственными письмами ОМВД России по Локтевскому району</vt:lpstr>
      <vt:lpstr>Награждение  членов Народной дружины благодарственными письмами ОМВД России по Локтевскому району</vt:lpstr>
      <vt:lpstr>Член Народной дружины муниципального образования  Локтевский район   Глушко Ольга Валентиновна  в  2023 году отмечена Благодарственным письмом начальника  ГУ МВД России по Алтайскому краю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Народная дружина муниципального образования Локтевский район</dc:title>
  <dc:creator>KDN</dc:creator>
  <cp:lastModifiedBy>RePack by Diakov</cp:lastModifiedBy>
  <cp:revision>38</cp:revision>
  <dcterms:created xsi:type="dcterms:W3CDTF">2022-11-18T02:05:27Z</dcterms:created>
  <dcterms:modified xsi:type="dcterms:W3CDTF">2023-11-17T03:25:17Z</dcterms:modified>
</cp:coreProperties>
</file>